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g6g852pBRXVRF40iNoytskzeOM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7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" name="Google Shape;1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9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panoramique avec légende">
  <p:cSld name="Image panoramique avec légen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8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légende" showMasterSp="0">
  <p:cSld name="Titre et légen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79" name="Google Shape;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9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9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 avec légende" showMasterSp="0">
  <p:cSld name="Citation avec légen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86" name="Google Shape;8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0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0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30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3" name="Google Shape;93;p30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30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fr-FR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e nom" showMasterSp="0">
  <p:cSld name="Carte nom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96" name="Google Shape;9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1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31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colonnes">
  <p:cSld name="3 colonne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32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32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32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32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32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3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colonnes d’image">
  <p:cSld name="3 colonnes d’imag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33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7" name="Google Shape;117;p33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33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33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0" name="Google Shape;120;p33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1" name="Google Shape;121;p33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33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33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4" name="Google Shape;124;p3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" type="body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showMasterSp="0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4" name="Google Shape;13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5"/>
          <p:cNvSpPr txBox="1"/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showMasterSp="0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26" name="Google Shape;2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1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21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3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3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2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7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TOP.png" id="6" name="Google Shape;6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8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8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ctrTitle"/>
          </p:nvPr>
        </p:nvSpPr>
        <p:spPr>
          <a:xfrm>
            <a:off x="775063" y="505828"/>
            <a:ext cx="10045337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fr-FR"/>
              <a:t>IMS IMPLEMENTATION         LBO VS S8HR </a:t>
            </a:r>
            <a:endParaRPr/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0" y="2891973"/>
            <a:ext cx="12758056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71500" lvl="0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Char char="•"/>
            </a:pPr>
            <a:r>
              <a:rPr b="1" lang="fr-FR" sz="4000"/>
              <a:t>CONDITIONS FOR PROVIDING VOLTE ROAMING </a:t>
            </a:r>
            <a:endParaRPr/>
          </a:p>
          <a:p>
            <a:pPr indent="-6858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</a:pPr>
            <a:r>
              <a:rPr b="1" lang="fr-FR" sz="4800"/>
              <a:t>ARCHITECTURE AND ERROR CODES </a:t>
            </a:r>
            <a:endParaRPr/>
          </a:p>
          <a:p>
            <a:pPr indent="-6858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</a:pPr>
            <a:r>
              <a:rPr b="1" lang="fr-FR" sz="4800"/>
              <a:t>CALLS MO /MT UNDER VOLTE IMS </a:t>
            </a:r>
            <a:endParaRPr/>
          </a:p>
          <a:p>
            <a:pPr indent="-685800" lvl="0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</a:pPr>
            <a:r>
              <a:rPr b="1" lang="fr-FR" sz="4800"/>
              <a:t>FONCTION T-ADS ( knows if it is volte network or not )</a:t>
            </a:r>
            <a:endParaRPr b="1"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08" name="Google Shape;208;p10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15" name="Google Shape;215;p11"/>
          <p:cNvSpPr txBox="1"/>
          <p:nvPr>
            <p:ph idx="1" type="body"/>
          </p:nvPr>
        </p:nvSpPr>
        <p:spPr>
          <a:xfrm>
            <a:off x="2048435" y="2057401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16" name="Google Shape;21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35336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>
            <p:ph type="title"/>
          </p:nvPr>
        </p:nvSpPr>
        <p:spPr>
          <a:xfrm>
            <a:off x="367553" y="-203815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fr-FR"/>
              <a:t>CALLS INITIATION UNDER VOLTE </a:t>
            </a:r>
            <a:endParaRPr b="1"/>
          </a:p>
        </p:txBody>
      </p:sp>
      <p:sp>
        <p:nvSpPr>
          <p:cNvPr id="222" name="Google Shape;222;p12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23" name="Google Shape;2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76" y="699248"/>
            <a:ext cx="11994777" cy="607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29" name="Google Shape;229;p13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30" name="Google Shape;2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2754" y="0"/>
            <a:ext cx="1225475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/>
          <p:nvPr>
            <p:ph type="title"/>
          </p:nvPr>
        </p:nvSpPr>
        <p:spPr>
          <a:xfrm>
            <a:off x="-3299012" y="138026"/>
            <a:ext cx="14558682" cy="371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Century Gothic"/>
              <a:buNone/>
            </a:pPr>
            <a:r>
              <a:rPr b="1" lang="fr-FR" sz="2400">
                <a:solidFill>
                  <a:srgbClr val="FFFF00"/>
                </a:solidFill>
              </a:rPr>
              <a:t>LA FONCTION TADS DETERMINE SI LE RESEAU EST VOLTE OU NON </a:t>
            </a:r>
            <a:endParaRPr b="1" sz="2400">
              <a:solidFill>
                <a:srgbClr val="FFFF00"/>
              </a:solidFill>
            </a:endParaRPr>
          </a:p>
        </p:txBody>
      </p:sp>
      <p:sp>
        <p:nvSpPr>
          <p:cNvPr id="236" name="Google Shape;236;p15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37" name="Google Shape;23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4766"/>
            <a:ext cx="12192000" cy="681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1748" y="6092908"/>
            <a:ext cx="79914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44" name="Google Shape;244;p14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45" name="Google Shape;24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39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51" name="Google Shape;251;p16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7254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58" name="Google Shape;258;p17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610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51" name="Google Shape;151;p2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52" name="Google Shape;15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"/>
            <a:ext cx="12401006" cy="679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4010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59" name="Google Shape;159;p3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60" name="Google Shape;16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3153"/>
            <a:ext cx="12191999" cy="665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67" name="Google Shape;16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263" y="326026"/>
            <a:ext cx="11717520" cy="622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1867989" y="119939"/>
            <a:ext cx="8610600" cy="26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b="1" lang="fr-FR"/>
              <a:t>LOCAL BREAK OUT VS S8HR</a:t>
            </a:r>
            <a:endParaRPr b="1"/>
          </a:p>
        </p:txBody>
      </p:sp>
      <p:pic>
        <p:nvPicPr>
          <p:cNvPr id="173" name="Google Shape;173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8972"/>
            <a:ext cx="12192000" cy="496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443674"/>
            <a:ext cx="12192000" cy="14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id="180" name="Google Shape;180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245"/>
            <a:ext cx="12192000" cy="5226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271247"/>
            <a:ext cx="12192000" cy="16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87" name="Google Shape;187;p7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88" name="Google Shape;1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0"/>
            <a:ext cx="12182475" cy="6944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95" name="Google Shape;1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201" name="Google Shape;201;p9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înée de condensation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2023-01-09T13:50:35Z</dcterms:created>
  <dc:creator>Noureddine.Fellah</dc:creator>
</cp:coreProperties>
</file>